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  <p:sldMasterId id="2147483688" r:id="rId3"/>
    <p:sldMasterId id="2147483693" r:id="rId4"/>
    <p:sldMasterId id="2147483701" r:id="rId5"/>
    <p:sldMasterId id="2147483709" r:id="rId6"/>
  </p:sldMasterIdLst>
  <p:sldIdLst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5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6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5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9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8631" y="6163408"/>
            <a:ext cx="929482" cy="365125"/>
          </a:xfrm>
          <a:prstGeom prst="rect">
            <a:avLst/>
          </a:prstGeom>
        </p:spPr>
        <p:txBody>
          <a:bodyPr/>
          <a:lstStyle>
            <a:lvl1pPr algn="l">
              <a:defRPr sz="1200" b="1" i="1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>
              <a:defRPr/>
            </a:pPr>
            <a:r>
              <a:rPr lang="en-US" kern="0" smtClean="0"/>
              <a:t>Page </a:t>
            </a:r>
            <a:fld id="{BA1D4DAD-DF1C-4C4E-A852-016F8E25E6A1}" type="slidenum">
              <a:rPr lang="en-US" kern="0" smtClean="0"/>
              <a:pPr algn="r">
                <a:defRPr/>
              </a:pPr>
              <a:t>‹#›</a:t>
            </a:fld>
            <a:endParaRPr lang="en-US" kern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04588"/>
            <a:ext cx="8229600" cy="836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5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3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2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4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4189"/>
            <a:ext cx="9144000" cy="0"/>
          </a:xfrm>
          <a:prstGeom prst="line">
            <a:avLst/>
          </a:prstGeom>
          <a:ln>
            <a:solidFill>
              <a:srgbClr val="0031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1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4189"/>
            <a:ext cx="9144000" cy="0"/>
          </a:xfrm>
          <a:prstGeom prst="line">
            <a:avLst/>
          </a:prstGeom>
          <a:ln>
            <a:solidFill>
              <a:srgbClr val="0031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2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2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8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7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5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8631" y="6163408"/>
            <a:ext cx="929482" cy="365125"/>
          </a:xfrm>
          <a:prstGeom prst="rect">
            <a:avLst/>
          </a:prstGeom>
        </p:spPr>
        <p:txBody>
          <a:bodyPr/>
          <a:lstStyle>
            <a:lvl1pPr algn="l">
              <a:defRPr sz="1200" b="1" i="1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>
              <a:defRPr/>
            </a:pPr>
            <a:r>
              <a:rPr lang="en-US" kern="0" smtClean="0"/>
              <a:t>Page </a:t>
            </a:r>
            <a:fld id="{BA1D4DAD-DF1C-4C4E-A852-016F8E25E6A1}" type="slidenum">
              <a:rPr lang="en-US" kern="0" smtClean="0"/>
              <a:pPr algn="r">
                <a:defRPr/>
              </a:pPr>
              <a:t>‹#›</a:t>
            </a:fld>
            <a:endParaRPr lang="en-US" kern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04588"/>
            <a:ext cx="8229600" cy="836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424465" y="6206490"/>
            <a:ext cx="3882320" cy="64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 smtClean="0"/>
              <a:t>Fortuna</a:t>
            </a:r>
            <a:r>
              <a:rPr lang="en-US" sz="1000" b="1" baseline="0" dirty="0" smtClean="0"/>
              <a:t> – PhD Qualifying Exam 11/24/2015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9571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24465" y="6206490"/>
            <a:ext cx="3882320" cy="64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 smtClean="0"/>
              <a:t>2015 IEEE Photonics</a:t>
            </a:r>
            <a:r>
              <a:rPr lang="en-US" sz="1000" b="1" baseline="0" dirty="0" smtClean="0"/>
              <a:t> Conference, Reston, VA</a:t>
            </a:r>
            <a:r>
              <a:rPr lang="en-US" sz="900" baseline="0" dirty="0" smtClean="0"/>
              <a:t/>
            </a:r>
            <a:br>
              <a:rPr lang="en-US" sz="900" baseline="0" dirty="0" smtClean="0"/>
            </a:br>
            <a:r>
              <a:rPr lang="en-US" sz="900" baseline="0" dirty="0" smtClean="0"/>
              <a:t>Fortuna et al., </a:t>
            </a:r>
            <a:r>
              <a:rPr lang="en-US" sz="900" dirty="0" smtClean="0"/>
              <a:t>Large spontaneous emission rate enhancement from an electrically-injected nanoLED coupled to an optical antenna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9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7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2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5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2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8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8631" y="6163408"/>
            <a:ext cx="929482" cy="365125"/>
          </a:xfrm>
          <a:prstGeom prst="rect">
            <a:avLst/>
          </a:prstGeom>
        </p:spPr>
        <p:txBody>
          <a:bodyPr/>
          <a:lstStyle>
            <a:lvl1pPr algn="l">
              <a:defRPr sz="1200" b="1" i="1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>
              <a:defRPr/>
            </a:pPr>
            <a:r>
              <a:rPr lang="en-US" kern="0" smtClean="0"/>
              <a:t>Page </a:t>
            </a:r>
            <a:fld id="{BA1D4DAD-DF1C-4C4E-A852-016F8E25E6A1}" type="slidenum">
              <a:rPr lang="en-US" kern="0" smtClean="0"/>
              <a:pPr algn="r">
                <a:defRPr/>
              </a:pPr>
              <a:t>‹#›</a:t>
            </a:fld>
            <a:endParaRPr lang="en-US" kern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04588"/>
            <a:ext cx="8229600" cy="836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8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4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8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4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1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8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8631" y="6163408"/>
            <a:ext cx="929482" cy="365125"/>
          </a:xfrm>
          <a:prstGeom prst="rect">
            <a:avLst/>
          </a:prstGeom>
        </p:spPr>
        <p:txBody>
          <a:bodyPr/>
          <a:lstStyle>
            <a:lvl1pPr algn="l">
              <a:defRPr sz="1200" b="1" i="1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037697-549E-432A-8B32-EBBCCBB6FA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04588"/>
            <a:ext cx="8229600" cy="836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424465" y="6206490"/>
            <a:ext cx="3882320" cy="64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 smtClean="0"/>
              <a:t>Fortuna</a:t>
            </a:r>
            <a:r>
              <a:rPr lang="en-US" sz="1000" b="1" baseline="0" dirty="0" smtClean="0"/>
              <a:t> – PhD Qualifying Exam 11/24/2015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2462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7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24465" y="6206490"/>
            <a:ext cx="3882320" cy="64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 smtClean="0"/>
              <a:t>2015 IEEE Photonics</a:t>
            </a:r>
            <a:r>
              <a:rPr lang="en-US" sz="1000" b="1" baseline="0" dirty="0" smtClean="0"/>
              <a:t> Conference, Reston, VA</a:t>
            </a:r>
            <a:r>
              <a:rPr lang="en-US" sz="900" baseline="0" dirty="0" smtClean="0"/>
              <a:t/>
            </a:r>
            <a:br>
              <a:rPr lang="en-US" sz="900" baseline="0" dirty="0" smtClean="0"/>
            </a:br>
            <a:r>
              <a:rPr lang="en-US" sz="900" baseline="0" dirty="0" smtClean="0"/>
              <a:t>Fortuna et al., </a:t>
            </a:r>
            <a:r>
              <a:rPr lang="en-US" sz="900" dirty="0" smtClean="0"/>
              <a:t>Large spontaneous emission rate enhancement from an electrically-injected nanoLED coupled to an optical antenna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5608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5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merical.com/register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merical.com/portal/workshop.html?ec=CDF54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36" y="1684485"/>
            <a:ext cx="4924414" cy="4486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Installing FDTD Solutions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www.lumerical.com/register.html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03198" y="2663081"/>
            <a:ext cx="27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@berkeley.edu address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774" y="3022322"/>
            <a:ext cx="5094923" cy="2316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Installing FDTD Solutions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8509000" cy="4622103"/>
          </a:xfrm>
        </p:spPr>
        <p:txBody>
          <a:bodyPr/>
          <a:lstStyle/>
          <a:p>
            <a:r>
              <a:rPr lang="en-US" dirty="0" smtClean="0"/>
              <a:t>Log in here: </a:t>
            </a:r>
          </a:p>
          <a:p>
            <a:r>
              <a:rPr lang="en-US" dirty="0" smtClean="0"/>
              <a:t>You will get an email with the license code</a:t>
            </a:r>
          </a:p>
          <a:p>
            <a:r>
              <a:rPr lang="en-US" dirty="0" smtClean="0"/>
              <a:t>Download </a:t>
            </a:r>
            <a:r>
              <a:rPr lang="en-US" dirty="0" smtClean="0"/>
              <a:t>FDTD Solutions</a:t>
            </a:r>
          </a:p>
          <a:p>
            <a:r>
              <a:rPr lang="en-US" dirty="0" smtClean="0"/>
              <a:t>Extract zip file</a:t>
            </a:r>
          </a:p>
          <a:p>
            <a:r>
              <a:rPr lang="en-US" dirty="0" smtClean="0"/>
              <a:t>Run the installer</a:t>
            </a:r>
            <a:endParaRPr lang="en-US" dirty="0" smtClean="0"/>
          </a:p>
          <a:p>
            <a:r>
              <a:rPr lang="en-US" dirty="0" smtClean="0"/>
              <a:t>Start the program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0272" y="1219849"/>
            <a:ext cx="6713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www.lumerical.com/portal/workshop.html?ec=CDF54A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563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Installing FDTD Solutions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89138" y="879997"/>
            <a:ext cx="5150248" cy="5248659"/>
            <a:chOff x="361359" y="2294446"/>
            <a:chExt cx="3597993" cy="36667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4514" t="18883" r="34086" b="24227"/>
            <a:stretch/>
          </p:blipFill>
          <p:spPr>
            <a:xfrm>
              <a:off x="361359" y="2294446"/>
              <a:ext cx="3597993" cy="36667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33856" y="3531838"/>
              <a:ext cx="512064" cy="256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164" y="3804652"/>
              <a:ext cx="2178724" cy="645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Check email for activation </a:t>
              </a:r>
              <a:r>
                <a:rPr lang="en-US" dirty="0" smtClean="0">
                  <a:solidFill>
                    <a:srgbClr val="FF0000"/>
                  </a:solidFill>
                </a:rPr>
                <a:t>code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Enter it here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Click Activate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6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Lumerical</a:t>
            </a:r>
            <a:r>
              <a:rPr lang="en-US" dirty="0" smtClean="0"/>
              <a:t> FDTD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9"/>
          <a:stretch/>
        </p:blipFill>
        <p:spPr>
          <a:xfrm>
            <a:off x="141514" y="1338670"/>
            <a:ext cx="8959849" cy="38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tuna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Theme" id="{81775C52-41BD-4AB8-A35A-51077A73D5E7}" vid="{DBBBEDA7-A384-4252-BC3F-A314AC49D02D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4.xml><?xml version="1.0" encoding="utf-8"?>
<a:theme xmlns:a="http://schemas.openxmlformats.org/drawingml/2006/main" name="1_Fortuna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Theme" id="{81775C52-41BD-4AB8-A35A-51077A73D5E7}" vid="{DBBBEDA7-A384-4252-BC3F-A314AC49D02D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FortunaTheme</Template>
  <TotalTime>1</TotalTime>
  <Words>57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Georgia</vt:lpstr>
      <vt:lpstr>Lucida Grande</vt:lpstr>
      <vt:lpstr>FortunaTheme</vt:lpstr>
      <vt:lpstr>3_Custom Design</vt:lpstr>
      <vt:lpstr>2_Custom Design</vt:lpstr>
      <vt:lpstr>1_FortunaTheme</vt:lpstr>
      <vt:lpstr>4_Custom Design</vt:lpstr>
      <vt:lpstr>5_Custom Design</vt:lpstr>
      <vt:lpstr>Installing FDTD Solutions</vt:lpstr>
      <vt:lpstr>Installing FDTD Solutions</vt:lpstr>
      <vt:lpstr>Installing FDTD Solutions</vt:lpstr>
      <vt:lpstr>Lumerical FDTD program</vt:lpstr>
    </vt:vector>
  </TitlesOfParts>
  <Company>UCBerkeley EECS Dept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FDTD Solutions</dc:title>
  <dc:creator>Kevin Han</dc:creator>
  <cp:lastModifiedBy>Kevin Han</cp:lastModifiedBy>
  <cp:revision>1</cp:revision>
  <dcterms:created xsi:type="dcterms:W3CDTF">2018-01-22T18:08:38Z</dcterms:created>
  <dcterms:modified xsi:type="dcterms:W3CDTF">2018-01-22T18:09:57Z</dcterms:modified>
</cp:coreProperties>
</file>